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3" autoAdjust="0"/>
    <p:restoredTop sz="94678" autoAdjust="0"/>
  </p:normalViewPr>
  <p:slideViewPr>
    <p:cSldViewPr snapToGrid="0" snapToObjects="1">
      <p:cViewPr varScale="1">
        <p:scale>
          <a:sx n="74" d="100"/>
          <a:sy n="74" d="100"/>
        </p:scale>
        <p:origin x="-6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2014-07-07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2014-07-07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2014-07-07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2014-07-07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2014-07-07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2014-07-07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2014-07-07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Newcomers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Social Studies 7</a:t>
            </a:r>
          </a:p>
          <a:p>
            <a:r>
              <a:rPr lang="en-US" dirty="0" smtClean="0"/>
              <a:t>Ms. D. McKean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08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early immigrants were French and English</a:t>
            </a:r>
          </a:p>
          <a:p>
            <a:r>
              <a:rPr lang="en-US" dirty="0" smtClean="0"/>
              <a:t>Many left homeland because they wanted more land</a:t>
            </a:r>
          </a:p>
          <a:p>
            <a:r>
              <a:rPr lang="en-US" dirty="0" smtClean="0"/>
              <a:t>Some left because they thought their culture and religions should be spread around the world</a:t>
            </a:r>
          </a:p>
        </p:txBody>
      </p:sp>
      <p:pic>
        <p:nvPicPr>
          <p:cNvPr id="4" name="Picture 3" descr="british_french_flag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397" y="4343401"/>
            <a:ext cx="3378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40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looking for natural resources, such as timber, furs, fish, seal oil and pelts, and minerals</a:t>
            </a:r>
          </a:p>
          <a:p>
            <a:endParaRPr lang="en-US" dirty="0"/>
          </a:p>
        </p:txBody>
      </p:sp>
      <p:pic>
        <p:nvPicPr>
          <p:cNvPr id="4" name="Picture 3" descr="se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318" y="2913426"/>
            <a:ext cx="4209901" cy="328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53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of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Until 1700s basic tools were made by hand and work was completed with the help of animals</a:t>
            </a:r>
          </a:p>
          <a:p>
            <a:r>
              <a:rPr lang="en-US" dirty="0" smtClean="0"/>
              <a:t>Some goods produced by specific tradespeople</a:t>
            </a:r>
          </a:p>
          <a:p>
            <a:r>
              <a:rPr lang="en-US" dirty="0" smtClean="0"/>
              <a:t>Farmers produced most of their own goods </a:t>
            </a:r>
            <a:endParaRPr lang="en-US" dirty="0"/>
          </a:p>
        </p:txBody>
      </p:sp>
      <p:pic>
        <p:nvPicPr>
          <p:cNvPr id="4" name="Picture 3" descr="The-Scythe-is-a-Development-of-the-Reaping-Hook-The-blade-w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23" y="3926916"/>
            <a:ext cx="2862387" cy="2556667"/>
          </a:xfrm>
          <a:prstGeom prst="rect">
            <a:avLst/>
          </a:prstGeom>
        </p:spPr>
      </p:pic>
      <p:pic>
        <p:nvPicPr>
          <p:cNvPr id="5" name="Picture 4" descr="blacksmith-the-smith-mike-sava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566" y="3926916"/>
            <a:ext cx="3429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3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Their Economy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system based on idea that if you owned land/ resources, you had a right to make as much profit as possible</a:t>
            </a:r>
          </a:p>
          <a:p>
            <a:pPr lvl="1"/>
            <a:r>
              <a:rPr lang="en-US" dirty="0" smtClean="0"/>
              <a:t>Money and markets</a:t>
            </a:r>
          </a:p>
        </p:txBody>
      </p:sp>
      <p:pic>
        <p:nvPicPr>
          <p:cNvPr id="4" name="Picture 3" descr="profit-sharing-plan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538" y="3539730"/>
            <a:ext cx="3792955" cy="253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90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Their Economy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Making due with what they brought with them, could make themselves, or could get by trading</a:t>
            </a:r>
          </a:p>
          <a:p>
            <a:r>
              <a:rPr lang="en-US" dirty="0"/>
              <a:t>Hoped to set up market system found in Europe</a:t>
            </a:r>
          </a:p>
          <a:p>
            <a:endParaRPr lang="en-US" dirty="0"/>
          </a:p>
        </p:txBody>
      </p:sp>
      <p:pic>
        <p:nvPicPr>
          <p:cNvPr id="4" name="Picture 3" descr="Norwich_Market_Place,_David_Hodgson_c.185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430" y="3198015"/>
            <a:ext cx="6078067" cy="335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38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</a:t>
            </a:r>
          </a:p>
          <a:p>
            <a:endParaRPr lang="en-US" dirty="0" smtClean="0"/>
          </a:p>
          <a:p>
            <a:r>
              <a:rPr lang="en-US" dirty="0" smtClean="0"/>
              <a:t>Furs</a:t>
            </a:r>
          </a:p>
          <a:p>
            <a:endParaRPr lang="en-US" dirty="0" smtClean="0"/>
          </a:p>
          <a:p>
            <a:r>
              <a:rPr lang="en-US" dirty="0" smtClean="0"/>
              <a:t>Timber</a:t>
            </a:r>
            <a:endParaRPr lang="en-US" dirty="0"/>
          </a:p>
        </p:txBody>
      </p:sp>
      <p:pic>
        <p:nvPicPr>
          <p:cNvPr id="4" name="Picture 3" descr="hopkins-shooting-the-rapids-187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527" y="2009778"/>
            <a:ext cx="5230913" cy="313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484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44</TotalTime>
  <Words>166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Breeze</vt:lpstr>
      <vt:lpstr>Newcomers</vt:lpstr>
      <vt:lpstr>Europeans</vt:lpstr>
      <vt:lpstr>Europeans</vt:lpstr>
      <vt:lpstr>Production of Goods</vt:lpstr>
      <vt:lpstr>How Did Their Economy Work?</vt:lpstr>
      <vt:lpstr>How Did Their Economy Work?</vt:lpstr>
      <vt:lpstr>Key 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Newcomers</dc:title>
  <dc:creator>SSRSB</dc:creator>
  <cp:lastModifiedBy>SSRSB</cp:lastModifiedBy>
  <cp:revision>9</cp:revision>
  <dcterms:created xsi:type="dcterms:W3CDTF">2014-07-07T17:02:58Z</dcterms:created>
  <dcterms:modified xsi:type="dcterms:W3CDTF">2014-07-08T00:30:10Z</dcterms:modified>
</cp:coreProperties>
</file>